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7" d="100"/>
          <a:sy n="107" d="100"/>
        </p:scale>
        <p:origin x="-17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AT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Textmasterformate durch Klicken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AT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AT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Textmasterformate durch Klicken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AT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5801B5-F68A-46D3-A173-00661D35CDDF}" type="datetimeFigureOut">
              <a:rPr lang="de-AT" smtClean="0"/>
              <a:pPr/>
              <a:t>15.03.2014</a:t>
            </a:fld>
            <a:endParaRPr lang="de-AT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AT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736680-D8DD-4AB8-86FF-3C04FBDFAA43}" type="slidenum">
              <a:rPr lang="de-AT" smtClean="0"/>
              <a:pPr/>
              <a:t>‹Nr.›</a:t>
            </a:fld>
            <a:endParaRPr lang="de-A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35496" y="1764105"/>
            <a:ext cx="8496944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200" b="1" dirty="0">
                <a:solidFill>
                  <a:schemeClr val="accent1">
                    <a:lumMod val="75000"/>
                  </a:schemeClr>
                </a:solidFill>
              </a:rPr>
              <a:t>Declaration of conflict of </a:t>
            </a:r>
            <a:r>
              <a:rPr lang="en-US" sz="3200" b="1" dirty="0" smtClean="0">
                <a:solidFill>
                  <a:schemeClr val="accent1">
                    <a:lumMod val="75000"/>
                  </a:schemeClr>
                </a:solidFill>
              </a:rPr>
              <a:t>interest</a:t>
            </a:r>
            <a:endParaRPr lang="en-US" dirty="0"/>
          </a:p>
        </p:txBody>
      </p:sp>
      <p:pic>
        <p:nvPicPr>
          <p:cNvPr id="5" name="Grafik 4" descr="ESHG-2014-Banner-Website-New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1463040"/>
          </a:xfrm>
          <a:prstGeom prst="rect">
            <a:avLst/>
          </a:prstGeom>
        </p:spPr>
      </p:pic>
      <p:graphicFrame>
        <p:nvGraphicFramePr>
          <p:cNvPr id="7" name="Tabelle 6"/>
          <p:cNvGraphicFramePr>
            <a:graphicFrameLocks noGrp="1"/>
          </p:cNvGraphicFramePr>
          <p:nvPr/>
        </p:nvGraphicFramePr>
        <p:xfrm>
          <a:off x="90733" y="2385284"/>
          <a:ext cx="8964503" cy="25558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929539"/>
                <a:gridCol w="2034964"/>
              </a:tblGrid>
              <a:tr h="350019">
                <a:tc>
                  <a:txBody>
                    <a:bodyPr/>
                    <a:lstStyle/>
                    <a:p>
                      <a:r>
                        <a:rPr lang="de-AT" dirty="0" smtClean="0"/>
                        <a:t>Type</a:t>
                      </a:r>
                      <a:endParaRPr lang="de-AT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dirty="0" smtClean="0"/>
                        <a:t>Company</a:t>
                      </a:r>
                      <a:endParaRPr lang="de-AT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Employment full time / part time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40896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Research </a:t>
                      </a:r>
                      <a:r>
                        <a:rPr lang="en-US" sz="1700" dirty="0" smtClean="0"/>
                        <a:t>Grant (P.I., </a:t>
                      </a:r>
                      <a:r>
                        <a:rPr lang="en-US" sz="1700" dirty="0" smtClean="0"/>
                        <a:t>collaborator or </a:t>
                      </a:r>
                      <a:r>
                        <a:rPr lang="en-US" sz="1700" dirty="0" smtClean="0"/>
                        <a:t>consultant</a:t>
                      </a:r>
                      <a:r>
                        <a:rPr lang="en-US" sz="1700" dirty="0" smtClean="0"/>
                        <a:t>; pending </a:t>
                      </a:r>
                      <a:r>
                        <a:rPr lang="en-US" sz="1700" dirty="0" smtClean="0"/>
                        <a:t>and received grants)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Other research support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50019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Speakers Bureau / Honoraria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37908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700" dirty="0" smtClean="0"/>
                        <a:t>Ownership interest (stock, stock-options, patent or </a:t>
                      </a:r>
                      <a:r>
                        <a:rPr lang="en-US" sz="1700" dirty="0" smtClean="0"/>
                        <a:t>intellectual </a:t>
                      </a:r>
                      <a:r>
                        <a:rPr lang="en-US" sz="1700" dirty="0" smtClean="0"/>
                        <a:t>property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  <a:tr h="216024">
                <a:tc>
                  <a:txBody>
                    <a:bodyPr/>
                    <a:lstStyle/>
                    <a:p>
                      <a:r>
                        <a:rPr lang="en-US" sz="1700" dirty="0" smtClean="0"/>
                        <a:t>Consultant / advisory board</a:t>
                      </a:r>
                      <a:endParaRPr lang="de-AT" sz="17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e-AT" sz="1600" dirty="0" smtClean="0"/>
                        <a:t>Company </a:t>
                      </a:r>
                      <a:r>
                        <a:rPr lang="de-AT" sz="1600" dirty="0" err="1" smtClean="0"/>
                        <a:t>name</a:t>
                      </a:r>
                      <a:r>
                        <a:rPr lang="de-AT" sz="1600" dirty="0" smtClean="0"/>
                        <a:t>/None</a:t>
                      </a:r>
                      <a:endParaRPr lang="de-AT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8" name="Textfeld 7"/>
          <p:cNvSpPr txBox="1"/>
          <p:nvPr/>
        </p:nvSpPr>
        <p:spPr>
          <a:xfrm>
            <a:off x="251520" y="5085184"/>
            <a:ext cx="864096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de-AT" sz="14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Larissa-Design">
  <a:themeElements>
    <a:clrScheme name="Larissa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61</Words>
  <Application>Microsoft Office PowerPoint</Application>
  <PresentationFormat>Bildschirmpräsentation (4:3)</PresentationFormat>
  <Paragraphs>15</Paragraphs>
  <Slides>1</Slides>
  <Notes>0</Notes>
  <HiddenSlides>0</HiddenSlides>
  <MMClips>0</MMClips>
  <ScaleCrop>false</ScaleCrop>
  <HeadingPairs>
    <vt:vector size="4" baseType="variant"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2" baseType="lpstr">
      <vt:lpstr>Larissa-Design</vt:lpstr>
      <vt:lpstr>Folie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Folie 1</dc:title>
  <dc:creator>Mirjam Uebelhör</dc:creator>
  <cp:lastModifiedBy>delpicchia</cp:lastModifiedBy>
  <cp:revision>6</cp:revision>
  <dcterms:created xsi:type="dcterms:W3CDTF">2014-03-15T16:01:20Z</dcterms:created>
  <dcterms:modified xsi:type="dcterms:W3CDTF">2014-03-15T17:00:39Z</dcterms:modified>
</cp:coreProperties>
</file>