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01B5-F68A-46D3-A173-00661D35CDDF}" type="datetimeFigureOut">
              <a:rPr lang="de-AT" smtClean="0"/>
              <a:pPr/>
              <a:t>15.03.2014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5496" y="1764105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Declaration of conflict of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interest</a:t>
            </a:r>
            <a:endParaRPr lang="en-US" dirty="0"/>
          </a:p>
        </p:txBody>
      </p:sp>
      <p:pic>
        <p:nvPicPr>
          <p:cNvPr id="5" name="Grafik 4" descr="ESHG-2014-Banner-Website-N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463040"/>
          </a:xfrm>
          <a:prstGeom prst="rect">
            <a:avLst/>
          </a:prstGeom>
        </p:spPr>
      </p:pic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90733" y="2385284"/>
          <a:ext cx="8964503" cy="255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39"/>
                <a:gridCol w="2034964"/>
              </a:tblGrid>
              <a:tr h="350019">
                <a:tc>
                  <a:txBody>
                    <a:bodyPr/>
                    <a:lstStyle/>
                    <a:p>
                      <a:r>
                        <a:rPr lang="de-AT" dirty="0" smtClean="0"/>
                        <a:t>Type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Company</a:t>
                      </a:r>
                      <a:endParaRPr lang="de-AT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Employment full time / part time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408964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Research </a:t>
                      </a:r>
                      <a:r>
                        <a:rPr lang="en-US" sz="1700" dirty="0" smtClean="0"/>
                        <a:t>Grant (P.I., </a:t>
                      </a:r>
                      <a:r>
                        <a:rPr lang="en-US" sz="1700" dirty="0" smtClean="0"/>
                        <a:t>collaborator or </a:t>
                      </a:r>
                      <a:r>
                        <a:rPr lang="en-US" sz="1700" dirty="0" smtClean="0"/>
                        <a:t>consultant</a:t>
                      </a:r>
                      <a:r>
                        <a:rPr lang="en-US" sz="1700" dirty="0" smtClean="0"/>
                        <a:t>; pending </a:t>
                      </a:r>
                      <a:r>
                        <a:rPr lang="en-US" sz="1700" dirty="0" smtClean="0"/>
                        <a:t>and received grants)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Other research support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Speakers Bureau / Honoraria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7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Ownership interest (stock, stock-options, patent or </a:t>
                      </a:r>
                      <a:r>
                        <a:rPr lang="en-US" sz="1700" dirty="0" smtClean="0"/>
                        <a:t>intellectual </a:t>
                      </a:r>
                      <a:r>
                        <a:rPr lang="en-US" sz="1700" dirty="0" smtClean="0"/>
                        <a:t>property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Consultant / advisory board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251520" y="5085184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Bildschirmpräsentation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delpicchia</cp:lastModifiedBy>
  <cp:revision>6</cp:revision>
  <dcterms:created xsi:type="dcterms:W3CDTF">2014-03-15T16:01:20Z</dcterms:created>
  <dcterms:modified xsi:type="dcterms:W3CDTF">2014-03-15T17:00:39Z</dcterms:modified>
</cp:coreProperties>
</file>