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12.03.2016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7504" y="2556193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Declaration of conflict of </a:t>
            </a:r>
            <a:r>
              <a:rPr lang="en-US" sz="3200" b="1" dirty="0" smtClean="0">
                <a:solidFill>
                  <a:schemeClr val="tx2"/>
                </a:solidFill>
              </a:rPr>
              <a:t>interest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07504" y="3321388"/>
          <a:ext cx="8964503" cy="255588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929539"/>
                <a:gridCol w="2034964"/>
              </a:tblGrid>
              <a:tr h="350019">
                <a:tc>
                  <a:txBody>
                    <a:bodyPr/>
                    <a:lstStyle/>
                    <a:p>
                      <a:r>
                        <a:rPr lang="de-AT" dirty="0" smtClean="0"/>
                        <a:t>Type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Company</a:t>
                      </a:r>
                      <a:endParaRPr lang="de-AT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Employment full time / part time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40896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Research Grant (P.I., collaborator or consultant; pending and received grants)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Other research support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Speakers Bureau / Honoraria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Ownership interest (stock, stock-options, patent or intellectual property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Consultant / advisory board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251520" y="5085184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  <p:pic>
        <p:nvPicPr>
          <p:cNvPr id="6" name="Grafik 5" descr="ESHG-WebBanner-2016-750x1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88640"/>
            <a:ext cx="8927976" cy="14284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libova</cp:lastModifiedBy>
  <cp:revision>8</cp:revision>
  <dcterms:created xsi:type="dcterms:W3CDTF">2014-03-15T16:01:20Z</dcterms:created>
  <dcterms:modified xsi:type="dcterms:W3CDTF">2016-03-12T16:49:03Z</dcterms:modified>
</cp:coreProperties>
</file>