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</p:sldIdLst>
  <p:sldSz cx="5143500" cy="91440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786" y="-96"/>
      </p:cViewPr>
      <p:guideLst>
        <p:guide orient="horz" pos="2880"/>
        <p:guide pos="16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300038" y="1828800"/>
            <a:ext cx="4416552" cy="24384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300037" y="4304715"/>
            <a:ext cx="4418267" cy="23368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0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19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1219202"/>
            <a:ext cx="1157288" cy="6949017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1219202"/>
            <a:ext cx="3386138" cy="6949017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8323" y="1755648"/>
            <a:ext cx="4371975" cy="1816608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98323" y="3606219"/>
            <a:ext cx="4371975" cy="2012949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938784"/>
            <a:ext cx="4629150" cy="1524000"/>
          </a:xfrm>
        </p:spPr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2560113"/>
            <a:ext cx="2271713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14612" y="2560113"/>
            <a:ext cx="2271713" cy="591312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938784"/>
            <a:ext cx="4629150" cy="1524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7175" y="2473664"/>
            <a:ext cx="2272606" cy="879136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2612827" y="2479677"/>
            <a:ext cx="2273498" cy="87312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257175" y="3352800"/>
            <a:ext cx="2272606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2612827" y="3352800"/>
            <a:ext cx="2273498" cy="5127627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7175" y="938784"/>
            <a:ext cx="4672013" cy="1524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5763" y="685803"/>
            <a:ext cx="1543050" cy="154940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385763" y="2235200"/>
            <a:ext cx="1543050" cy="6096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2010966" y="2235200"/>
            <a:ext cx="2875359" cy="6096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ine Ecke des Rechtecks schneiden und abrunden 8"/>
          <p:cNvSpPr/>
          <p:nvPr/>
        </p:nvSpPr>
        <p:spPr>
          <a:xfrm rot="420000" flipV="1">
            <a:off x="1780736" y="1477436"/>
            <a:ext cx="2957513" cy="54864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winkliges Dreieck 11"/>
          <p:cNvSpPr/>
          <p:nvPr/>
        </p:nvSpPr>
        <p:spPr>
          <a:xfrm rot="420000" flipV="1">
            <a:off x="4502325" y="7146359"/>
            <a:ext cx="87440" cy="207264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1569329"/>
            <a:ext cx="1244727" cy="211016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3771713"/>
            <a:ext cx="1243013" cy="290576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3/13/2016</a:t>
            </a:fld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4543425" y="8475134"/>
            <a:ext cx="342900" cy="486833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 rot="420000">
            <a:off x="1960758" y="1599356"/>
            <a:ext cx="2597468" cy="524256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  <p:sp>
        <p:nvSpPr>
          <p:cNvPr id="10" name="Freihandform 9"/>
          <p:cNvSpPr>
            <a:spLocks/>
          </p:cNvSpPr>
          <p:nvPr/>
        </p:nvSpPr>
        <p:spPr bwMode="auto">
          <a:xfrm flipV="1">
            <a:off x="-5358" y="7755467"/>
            <a:ext cx="5154216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ihandform 10"/>
          <p:cNvSpPr>
            <a:spLocks/>
          </p:cNvSpPr>
          <p:nvPr/>
        </p:nvSpPr>
        <p:spPr bwMode="auto">
          <a:xfrm flipV="1">
            <a:off x="2464594" y="8293101"/>
            <a:ext cx="2678906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ihandform 6"/>
          <p:cNvSpPr>
            <a:spLocks/>
          </p:cNvSpPr>
          <p:nvPr/>
        </p:nvSpPr>
        <p:spPr bwMode="auto">
          <a:xfrm>
            <a:off x="-5358" y="-9525"/>
            <a:ext cx="5154216" cy="1388533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ihandform 7"/>
          <p:cNvSpPr>
            <a:spLocks/>
          </p:cNvSpPr>
          <p:nvPr/>
        </p:nvSpPr>
        <p:spPr bwMode="auto">
          <a:xfrm>
            <a:off x="2464594" y="-9525"/>
            <a:ext cx="2678906" cy="8509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257175" y="938784"/>
            <a:ext cx="4629150" cy="1524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0" name="Textplatzhalter 29"/>
          <p:cNvSpPr>
            <a:spLocks noGrp="1"/>
          </p:cNvSpPr>
          <p:nvPr>
            <p:ph type="body" idx="1"/>
          </p:nvPr>
        </p:nvSpPr>
        <p:spPr>
          <a:xfrm>
            <a:off x="257175" y="2580640"/>
            <a:ext cx="4629150" cy="5852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3/13/2016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1500188" y="8475134"/>
            <a:ext cx="1885950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4457700" y="8475134"/>
            <a:ext cx="428625" cy="48683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‹Nr.›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grpSp>
        <p:nvGrpSpPr>
          <p:cNvPr id="2" name="Gruppieren 1"/>
          <p:cNvGrpSpPr/>
          <p:nvPr/>
        </p:nvGrpSpPr>
        <p:grpSpPr>
          <a:xfrm>
            <a:off x="-10697" y="269877"/>
            <a:ext cx="5164058" cy="865632"/>
            <a:chOff x="-19045" y="216550"/>
            <a:chExt cx="9180548" cy="649224"/>
          </a:xfrm>
        </p:grpSpPr>
        <p:sp>
          <p:nvSpPr>
            <p:cNvPr id="12" name="Freihand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ihand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ESHG 2016</a:t>
            </a:r>
            <a:br>
              <a:rPr lang="de-AT" dirty="0" smtClean="0"/>
            </a:br>
            <a:r>
              <a:rPr lang="de-AT" dirty="0" smtClean="0"/>
              <a:t>Sample E-Poster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Front Page</a:t>
            </a:r>
            <a:endParaRPr lang="de-A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ESHG 2016</a:t>
            </a:r>
            <a:br>
              <a:rPr lang="de-AT" dirty="0" smtClean="0"/>
            </a:br>
            <a:r>
              <a:rPr lang="de-AT" dirty="0" smtClean="0"/>
              <a:t>Sample E-Poster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Detail Page 1</a:t>
            </a:r>
            <a:endParaRPr lang="de-A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ESHG 2016</a:t>
            </a:r>
            <a:br>
              <a:rPr lang="de-AT" dirty="0" smtClean="0"/>
            </a:br>
            <a:r>
              <a:rPr lang="de-AT" dirty="0" smtClean="0"/>
              <a:t>Sample E-Poster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Detail Page 2</a:t>
            </a:r>
            <a:endParaRPr lang="de-A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AT" dirty="0" smtClean="0"/>
              <a:t>ESHG 2016</a:t>
            </a:r>
            <a:br>
              <a:rPr lang="de-AT" dirty="0" smtClean="0"/>
            </a:br>
            <a:r>
              <a:rPr lang="de-AT" dirty="0" smtClean="0"/>
              <a:t>Sample E-Poster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Detail Page 3</a:t>
            </a:r>
            <a:endParaRPr lang="de-A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19</Words>
  <Application>Microsoft Office PowerPoint</Application>
  <PresentationFormat>Bildschirmpräsentation (16:9)</PresentationFormat>
  <Paragraphs>8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Flow</vt:lpstr>
      <vt:lpstr>ESHG 2016 Sample E-Poster</vt:lpstr>
      <vt:lpstr>ESHG 2016 Sample E-Poster</vt:lpstr>
      <vt:lpstr>ESHG 2016 Sample E-Poster</vt:lpstr>
      <vt:lpstr>ESHG 2016 Sample E-Poster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ESHG 2016 Sample E-Poster</dc:title>
  <dc:creator>delpicchia</dc:creator>
  <cp:lastModifiedBy>delpicchia</cp:lastModifiedBy>
  <cp:revision>4</cp:revision>
  <dcterms:created xsi:type="dcterms:W3CDTF">2016-03-13T11:25:26Z</dcterms:created>
  <dcterms:modified xsi:type="dcterms:W3CDTF">2016-03-13T11:58:48Z</dcterms:modified>
</cp:coreProperties>
</file>