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5143500" cy="91440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786" y="-96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300038" y="1828800"/>
            <a:ext cx="4416552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300037" y="4304715"/>
            <a:ext cx="4418267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1219202"/>
            <a:ext cx="1157288" cy="6949017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1219202"/>
            <a:ext cx="3386138" cy="6949017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8323" y="1755648"/>
            <a:ext cx="4371975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98323" y="3606219"/>
            <a:ext cx="4371975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938784"/>
            <a:ext cx="4629150" cy="1524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560113"/>
            <a:ext cx="2271713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14612" y="2560113"/>
            <a:ext cx="2271713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938784"/>
            <a:ext cx="462915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175" y="2473664"/>
            <a:ext cx="2272606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2612827" y="2479677"/>
            <a:ext cx="2273498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257175" y="3352800"/>
            <a:ext cx="2272606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612827" y="3352800"/>
            <a:ext cx="2273498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938784"/>
            <a:ext cx="4672013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763" y="685803"/>
            <a:ext cx="154305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5763" y="2235200"/>
            <a:ext cx="154305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2010966" y="2235200"/>
            <a:ext cx="2875359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1780736" y="1477436"/>
            <a:ext cx="2957513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4502325" y="7146359"/>
            <a:ext cx="87440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569329"/>
            <a:ext cx="1244727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3771713"/>
            <a:ext cx="1243013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4543425" y="8475134"/>
            <a:ext cx="342900" cy="486833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1960758" y="1599356"/>
            <a:ext cx="2597468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5358" y="7755467"/>
            <a:ext cx="5154216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2464594" y="8293101"/>
            <a:ext cx="2678906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5358" y="-9525"/>
            <a:ext cx="5154216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2464594" y="-9525"/>
            <a:ext cx="2678906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257175" y="938784"/>
            <a:ext cx="462915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257175" y="2580640"/>
            <a:ext cx="462915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3/13/2016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1500188" y="8475134"/>
            <a:ext cx="188595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4457700" y="8475134"/>
            <a:ext cx="428625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‹Nr.›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-10697" y="269877"/>
            <a:ext cx="5164058" cy="865632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ESHG 2016</a:t>
            </a:r>
            <a:br>
              <a:rPr lang="de-AT" dirty="0" smtClean="0"/>
            </a:br>
            <a:r>
              <a:rPr lang="de-AT" dirty="0" smtClean="0"/>
              <a:t>Sample E-Poster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Front Page</a:t>
            </a:r>
            <a:endParaRPr lang="de-A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ESHG 2016</a:t>
            </a:r>
            <a:br>
              <a:rPr lang="de-AT" dirty="0" smtClean="0"/>
            </a:br>
            <a:r>
              <a:rPr lang="de-AT" dirty="0" smtClean="0"/>
              <a:t>Sample E-Poster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Detail Page 1</a:t>
            </a:r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ESHG 2016</a:t>
            </a:r>
            <a:br>
              <a:rPr lang="de-AT" dirty="0" smtClean="0"/>
            </a:br>
            <a:r>
              <a:rPr lang="de-AT" dirty="0" smtClean="0"/>
              <a:t>Sample E-Poster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Detail Page 2</a:t>
            </a:r>
            <a:endParaRPr lang="de-A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ESHG 2016</a:t>
            </a:r>
            <a:br>
              <a:rPr lang="de-AT" dirty="0" smtClean="0"/>
            </a:br>
            <a:r>
              <a:rPr lang="de-AT" dirty="0" smtClean="0"/>
              <a:t>Sample E-Poster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Detail Page 3</a:t>
            </a:r>
            <a:endParaRPr lang="de-A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19</Words>
  <Application>Microsoft Office PowerPoint</Application>
  <PresentationFormat>Bildschirmpräsentation (16:9)</PresentationFormat>
  <Paragraphs>8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Flow</vt:lpstr>
      <vt:lpstr>ESHG 2016 Sample E-Poster</vt:lpstr>
      <vt:lpstr>ESHG 2016 Sample E-Poster</vt:lpstr>
      <vt:lpstr>ESHG 2016 Sample E-Poster</vt:lpstr>
      <vt:lpstr>ESHG 2016 Sample E-Poster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ESHG 2016 Sample E-Poster</dc:title>
  <dc:creator>delpicchia</dc:creator>
  <cp:lastModifiedBy>delpicchia</cp:lastModifiedBy>
  <cp:revision>4</cp:revision>
  <dcterms:created xsi:type="dcterms:W3CDTF">2016-03-13T11:25:26Z</dcterms:created>
  <dcterms:modified xsi:type="dcterms:W3CDTF">2016-03-13T11:58:48Z</dcterms:modified>
</cp:coreProperties>
</file>